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308" r:id="rId4"/>
    <p:sldId id="309" r:id="rId5"/>
    <p:sldId id="307" r:id="rId6"/>
    <p:sldId id="306" r:id="rId7"/>
    <p:sldId id="305" r:id="rId8"/>
    <p:sldId id="304" r:id="rId9"/>
    <p:sldId id="303" r:id="rId10"/>
    <p:sldId id="302" r:id="rId12"/>
    <p:sldId id="301" r:id="rId13"/>
    <p:sldId id="300" r:id="rId14"/>
    <p:sldId id="299" r:id="rId15"/>
    <p:sldId id="310" r:id="rId16"/>
    <p:sldId id="262" r:id="rId17"/>
    <p:sldId id="263" r:id="rId18"/>
    <p:sldId id="264" r:id="rId19"/>
    <p:sldId id="278" r:id="rId20"/>
    <p:sldId id="279" r:id="rId21"/>
    <p:sldId id="269" r:id="rId22"/>
    <p:sldId id="277" r:id="rId23"/>
    <p:sldId id="280" r:id="rId24"/>
    <p:sldId id="281" r:id="rId25"/>
    <p:sldId id="276" r:id="rId26"/>
    <p:sldId id="275" r:id="rId27"/>
    <p:sldId id="282" r:id="rId28"/>
    <p:sldId id="283" r:id="rId29"/>
    <p:sldId id="274" r:id="rId30"/>
    <p:sldId id="266" r:id="rId31"/>
    <p:sldId id="260" r:id="rId32"/>
    <p:sldId id="259" r:id="rId33"/>
    <p:sldId id="261" r:id="rId34"/>
    <p:sldId id="284" r:id="rId35"/>
    <p:sldId id="270" r:id="rId36"/>
    <p:sldId id="258" r:id="rId3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CC0000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EF998-A708-40FA-924C-931BFE51F44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9B20C-C3DB-456F-ADA9-2258A5F87AC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9B20C-C3DB-456F-ADA9-2258A5F87A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F8031-CB98-4B08-AF14-FB9DC041591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3CA86-F6FE-4E76-BABD-D78D63D6E83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0E7C2-5F93-4453-95BB-E393EED640F0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C06F3-C17B-40EA-8F56-1B4C93C93658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E0AA3-1B5D-45EE-9306-B5AD95D50FF6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16123-31EA-4943-92CF-77DA1F7DC497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AB37F-72C4-44C8-9114-6331DF4A2EE7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8DBA0-F7DF-432F-B0F0-53CCDCDF9C6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0F6AD-54C9-42FF-86F2-2D32915DA62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AC519-8DCD-477B-A9DC-94EE428A188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36F4B-F483-472F-8175-CD1097EFA94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75F79BC-FCA8-496B-BF61-39C48D1EED92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GIF"/><Relationship Id="rId2" Type="http://schemas.openxmlformats.org/officeDocument/2006/relationships/slide" Target="slide29.xml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GIF"/><Relationship Id="rId2" Type="http://schemas.openxmlformats.org/officeDocument/2006/relationships/slide" Target="slide29.xml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GIF"/><Relationship Id="rId2" Type="http://schemas.openxmlformats.org/officeDocument/2006/relationships/slide" Target="slide30.xml"/><Relationship Id="rId1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audio" Target="../media/audio1.wav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5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5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6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7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9.jpeg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slide" Target="slide31.xml"/><Relationship Id="rId3" Type="http://schemas.openxmlformats.org/officeDocument/2006/relationships/slide" Target="slide30.xml"/><Relationship Id="rId2" Type="http://schemas.openxmlformats.org/officeDocument/2006/relationships/image" Target="../media/image31.jpeg"/><Relationship Id="rId1" Type="http://schemas.openxmlformats.org/officeDocument/2006/relationships/image" Target="../media/image3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32.xml"/><Relationship Id="rId1" Type="http://schemas.openxmlformats.org/officeDocument/2006/relationships/image" Target="../media/image3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GIF"/><Relationship Id="rId2" Type="http://schemas.openxmlformats.org/officeDocument/2006/relationships/slide" Target="slide22.xml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32.xml"/><Relationship Id="rId1" Type="http://schemas.openxmlformats.org/officeDocument/2006/relationships/image" Target="../media/image3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32.xml"/><Relationship Id="rId1" Type="http://schemas.openxmlformats.org/officeDocument/2006/relationships/image" Target="../media/image34.jpeg"/></Relationships>
</file>

<file path=ppt/slides/_rels/slide3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slide" Target="slide31.xml"/><Relationship Id="rId3" Type="http://schemas.openxmlformats.org/officeDocument/2006/relationships/slide" Target="slide30.xml"/><Relationship Id="rId2" Type="http://schemas.openxmlformats.org/officeDocument/2006/relationships/slide" Target="slide29.xml"/><Relationship Id="rId1" Type="http://schemas.openxmlformats.org/officeDocument/2006/relationships/image" Target="../media/image31.jpeg"/></Relationships>
</file>

<file path=ppt/slides/_rels/slide3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8.jpeg"/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image" Target="../media/image35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GIF"/><Relationship Id="rId2" Type="http://schemas.openxmlformats.org/officeDocument/2006/relationships/slide" Target="slide14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GIF"/><Relationship Id="rId2" Type="http://schemas.openxmlformats.org/officeDocument/2006/relationships/slide" Target="slide31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26" descr="kaitou"/>
          <p:cNvPicPr>
            <a:picLocks noChangeAspect="1" noChangeArrowheads="1"/>
          </p:cNvPicPr>
          <p:nvPr/>
        </p:nvPicPr>
        <p:blipFill>
          <a:blip r:embed="rId1" cstate="email">
            <a:lum bright="2000" contrast="-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1027"/>
          <p:cNvSpPr txBox="1">
            <a:spLocks noChangeArrowheads="1"/>
          </p:cNvSpPr>
          <p:nvPr/>
        </p:nvSpPr>
        <p:spPr bwMode="auto">
          <a:xfrm>
            <a:off x="1331912" y="764704"/>
            <a:ext cx="64801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FF0000"/>
                </a:solidFill>
              </a:rPr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外研版</a:t>
            </a:r>
            <a:r>
              <a:rPr lang="en-US" altLang="zh-CN" b="1" dirty="0">
                <a:solidFill>
                  <a:srgbClr val="FF0000"/>
                </a:solidFill>
              </a:rPr>
              <a:t>)</a:t>
            </a:r>
            <a:r>
              <a:rPr lang="zh-CN" altLang="en-US" b="1" dirty="0">
                <a:solidFill>
                  <a:srgbClr val="FF0000"/>
                </a:solidFill>
              </a:rPr>
              <a:t>小学三年级英语上册 </a:t>
            </a:r>
            <a:r>
              <a:rPr lang="zh-CN" altLang="en-US" b="1" dirty="0" smtClean="0">
                <a:solidFill>
                  <a:srgbClr val="FF0000"/>
                </a:solidFill>
              </a:rPr>
              <a:t>  </a:t>
            </a:r>
            <a:r>
              <a:rPr lang="en-US" altLang="zh-CN" sz="3200" dirty="0" smtClean="0">
                <a:solidFill>
                  <a:srgbClr val="FF0000"/>
                </a:solidFill>
              </a:rPr>
              <a:t>Module </a:t>
            </a:r>
            <a:r>
              <a:rPr lang="en-US" altLang="zh-CN" sz="3200" dirty="0">
                <a:solidFill>
                  <a:srgbClr val="FF0000"/>
                </a:solidFill>
              </a:rPr>
              <a:t>7  Unit 1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  <p:sp>
        <p:nvSpPr>
          <p:cNvPr id="3076" name="Text Box 1028"/>
          <p:cNvSpPr txBox="1">
            <a:spLocks noChangeArrowheads="1"/>
          </p:cNvSpPr>
          <p:nvPr/>
        </p:nvSpPr>
        <p:spPr bwMode="auto">
          <a:xfrm>
            <a:off x="1187624" y="1910327"/>
            <a:ext cx="676875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8000" b="1" dirty="0">
                <a:solidFill>
                  <a:srgbClr val="FF0000"/>
                </a:solidFill>
              </a:rPr>
              <a:t>What’s </a:t>
            </a:r>
            <a:r>
              <a:rPr lang="en-US" altLang="zh-CN" sz="8000" b="1" dirty="0" smtClean="0">
                <a:solidFill>
                  <a:srgbClr val="FF0000"/>
                </a:solidFill>
              </a:rPr>
              <a:t>this</a:t>
            </a:r>
            <a:r>
              <a:rPr lang="en-US" altLang="zh-CN" sz="8000" b="1" dirty="0">
                <a:solidFill>
                  <a:srgbClr val="FF0000"/>
                </a:solidFill>
              </a:rPr>
              <a:t>?</a:t>
            </a:r>
            <a:endParaRPr lang="en-US" altLang="zh-CN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21920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-227013"/>
            <a:ext cx="7772400" cy="1522413"/>
          </a:xfrm>
        </p:spPr>
        <p:txBody>
          <a:bodyPr/>
          <a:lstStyle/>
          <a:p>
            <a:r>
              <a:rPr lang="en-US" altLang="zh-CN" sz="8800" dirty="0">
                <a:solidFill>
                  <a:srgbClr val="FF3300"/>
                </a:solidFill>
              </a:rPr>
              <a:t>It’s   a   desk.</a:t>
            </a:r>
            <a:endParaRPr lang="en-US" altLang="zh-CN" sz="8800" dirty="0">
              <a:solidFill>
                <a:srgbClr val="FF3300"/>
              </a:solidFill>
            </a:endParaRPr>
          </a:p>
        </p:txBody>
      </p:sp>
      <p:pic>
        <p:nvPicPr>
          <p:cNvPr id="12292" name="Picture 4" descr="ARROW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1838" y="5867400"/>
            <a:ext cx="79216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21920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-227013"/>
            <a:ext cx="7772400" cy="1522413"/>
          </a:xfrm>
        </p:spPr>
        <p:txBody>
          <a:bodyPr/>
          <a:lstStyle/>
          <a:p>
            <a:r>
              <a:rPr lang="en-US" altLang="zh-CN" sz="8800">
                <a:solidFill>
                  <a:srgbClr val="FF3300"/>
                </a:solidFill>
              </a:rPr>
              <a:t>It’s   a   desk.</a:t>
            </a:r>
            <a:endParaRPr lang="en-US" altLang="zh-CN" sz="8800">
              <a:solidFill>
                <a:srgbClr val="FF3300"/>
              </a:solidFill>
            </a:endParaRPr>
          </a:p>
        </p:txBody>
      </p:sp>
      <p:pic>
        <p:nvPicPr>
          <p:cNvPr id="13316" name="Picture 4" descr="ARROW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1838" y="5867400"/>
            <a:ext cx="79216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14339" name="Picture 3" descr="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066800"/>
            <a:ext cx="9144000" cy="742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zh-CN" sz="8000" dirty="0">
                <a:solidFill>
                  <a:srgbClr val="FF3300"/>
                </a:solidFill>
              </a:rPr>
              <a:t>It’s   a  chair.</a:t>
            </a:r>
            <a:endParaRPr lang="en-US" altLang="zh-CN" sz="8000" dirty="0">
              <a:solidFill>
                <a:srgbClr val="FF3300"/>
              </a:solidFill>
            </a:endParaRPr>
          </a:p>
        </p:txBody>
      </p:sp>
      <p:pic>
        <p:nvPicPr>
          <p:cNvPr id="14341" name="Picture 5" descr="ARROW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1838" y="6446838"/>
            <a:ext cx="792162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304800"/>
            <a:ext cx="2971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810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810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9375" y="3657600"/>
            <a:ext cx="29749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581400"/>
            <a:ext cx="28956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2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9988" y="3657600"/>
            <a:ext cx="2894012" cy="281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17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164388" y="5805488"/>
            <a:ext cx="1223962" cy="82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cat</a:t>
            </a:r>
            <a:endParaRPr lang="en-US" altLang="zh-CN" sz="4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23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-457200"/>
            <a:ext cx="9144000" cy="767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659563" y="5373688"/>
            <a:ext cx="1657350" cy="1098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600"/>
              <a:t>dog</a:t>
            </a:r>
            <a:endParaRPr lang="en-US" altLang="zh-CN" sz="6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006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500563" y="260350"/>
            <a:ext cx="1944687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 descr="00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60350"/>
            <a:ext cx="2008187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484438" y="260350"/>
            <a:ext cx="3959225" cy="3384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006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500563" y="260350"/>
            <a:ext cx="1944687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 descr="00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60350"/>
            <a:ext cx="2008187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779838" y="5805488"/>
            <a:ext cx="244792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door</a:t>
            </a:r>
            <a:endParaRPr lang="en-US" altLang="zh-CN" sz="4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1763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195513" y="1484313"/>
            <a:ext cx="4608512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987675" y="1628775"/>
            <a:ext cx="2663825" cy="208756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1763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195513" y="1484313"/>
            <a:ext cx="4608512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708400" y="5013325"/>
            <a:ext cx="1439863" cy="823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bird</a:t>
            </a:r>
            <a:endParaRPr lang="en-US" altLang="zh-CN" sz="4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4100" name="Picture 4" descr="1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hair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63713" y="0"/>
            <a:ext cx="53721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00113" y="0"/>
            <a:ext cx="6480175" cy="429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hair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63713" y="0"/>
            <a:ext cx="53721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419475" y="5734050"/>
            <a:ext cx="18002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chair</a:t>
            </a:r>
            <a:endParaRPr lang="en-US" altLang="zh-CN" sz="48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esk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476375" y="0"/>
            <a:ext cx="5688013" cy="553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1908175" y="0"/>
            <a:ext cx="5111750" cy="388778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esk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476375" y="0"/>
            <a:ext cx="5688013" cy="553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76600" y="5661025"/>
            <a:ext cx="24479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desk</a:t>
            </a:r>
            <a:endParaRPr lang="en-US" altLang="zh-CN" sz="4800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窗户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619250" y="476250"/>
            <a:ext cx="5689600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971550" y="404813"/>
            <a:ext cx="1727200" cy="5113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227763" y="549275"/>
            <a:ext cx="1727200" cy="5113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窗户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619250" y="476250"/>
            <a:ext cx="5689600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76600" y="5516563"/>
            <a:ext cx="251936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window</a:t>
            </a:r>
            <a:endParaRPr lang="en-US" altLang="zh-CN" sz="48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黑板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124075" y="620713"/>
            <a:ext cx="5256213" cy="520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79475" y="3867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042988" y="4365625"/>
            <a:ext cx="6842125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76600" y="549275"/>
            <a:ext cx="2881313" cy="27368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黑板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763713" y="260350"/>
            <a:ext cx="5688012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79475" y="3867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987675" y="5157788"/>
            <a:ext cx="345598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blackboard</a:t>
            </a:r>
            <a:endParaRPr lang="en-US" altLang="zh-CN" sz="4800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P_A0314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484438" y="2133600"/>
            <a:ext cx="403225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 descr="SP_A03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11188" y="5300663"/>
            <a:ext cx="1296987" cy="82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bag</a:t>
            </a:r>
            <a:endParaRPr lang="en-US" altLang="zh-CN" sz="4800" b="1"/>
          </a:p>
        </p:txBody>
      </p:sp>
      <p:sp>
        <p:nvSpPr>
          <p:cNvPr id="30725" name="AutoShape 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956550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6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7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855075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 autoUpdateAnimBg="0"/>
      <p:bldP spid="30725" grpId="0" animBg="1"/>
      <p:bldP spid="30726" grpId="0" animBg="1"/>
      <p:bldP spid="307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pen"/>
          <p:cNvPicPr>
            <a:picLocks noChangeAspect="1" noChangeArrowheads="1"/>
          </p:cNvPicPr>
          <p:nvPr/>
        </p:nvPicPr>
        <p:blipFill>
          <a:blip r:embed="rId1">
            <a:lum bright="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851275" y="4797425"/>
            <a:ext cx="1368425" cy="823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pen</a:t>
            </a:r>
            <a:endParaRPr lang="en-US" altLang="zh-CN" sz="4800" b="1"/>
          </a:p>
        </p:txBody>
      </p:sp>
      <p:sp>
        <p:nvSpPr>
          <p:cNvPr id="3174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855075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5124" name="Picture 4" descr="1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0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8650" y="5943600"/>
            <a:ext cx="895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pencil"/>
          <p:cNvPicPr>
            <a:picLocks noChangeAspect="1" noChangeArrowheads="1"/>
          </p:cNvPicPr>
          <p:nvPr/>
        </p:nvPicPr>
        <p:blipFill>
          <a:blip r:embed="rId1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348038" y="4652963"/>
            <a:ext cx="2016125" cy="82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pencil</a:t>
            </a:r>
            <a:endParaRPr lang="en-US" altLang="zh-CN" sz="4800" b="1"/>
          </a:p>
        </p:txBody>
      </p:sp>
      <p:sp>
        <p:nvSpPr>
          <p:cNvPr id="3277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855075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book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124075" y="5300663"/>
            <a:ext cx="244792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CC0000"/>
                </a:solidFill>
              </a:rPr>
              <a:t>book</a:t>
            </a:r>
            <a:endParaRPr lang="en-US" altLang="zh-CN" sz="4800" b="1">
              <a:solidFill>
                <a:srgbClr val="CC0000"/>
              </a:solidFill>
            </a:endParaRPr>
          </a:p>
        </p:txBody>
      </p:sp>
      <p:sp>
        <p:nvSpPr>
          <p:cNvPr id="3379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855075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SP_A0317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11188" y="5300663"/>
            <a:ext cx="1296987" cy="82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bag</a:t>
            </a:r>
            <a:endParaRPr lang="en-US" altLang="zh-CN" sz="4800" b="1"/>
          </a:p>
        </p:txBody>
      </p:sp>
      <p:sp>
        <p:nvSpPr>
          <p:cNvPr id="3482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1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2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855075" y="6570663"/>
            <a:ext cx="288925" cy="287337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 autoUpdateAnimBg="0"/>
      <p:bldP spid="34820" grpId="0" animBg="1"/>
      <p:bldP spid="34821" grpId="0" animBg="1"/>
      <p:bldP spid="3482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pencil"/>
          <p:cNvPicPr>
            <a:picLocks noChangeAspect="1" noChangeArrowheads="1"/>
          </p:cNvPicPr>
          <p:nvPr/>
        </p:nvPicPr>
        <p:blipFill>
          <a:blip r:embed="rId1" cstate="email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21240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3" descr="book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5075238"/>
            <a:ext cx="21240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4" descr="pen"/>
          <p:cNvPicPr>
            <a:picLocks noChangeAspect="1" noChangeArrowheads="1"/>
          </p:cNvPicPr>
          <p:nvPr/>
        </p:nvPicPr>
        <p:blipFill>
          <a:blip r:embed="rId3" cstate="email">
            <a:lum bright="12000"/>
          </a:blip>
          <a:srcRect/>
          <a:stretch>
            <a:fillRect/>
          </a:stretch>
        </p:blipFill>
        <p:spPr bwMode="auto">
          <a:xfrm>
            <a:off x="0" y="3357563"/>
            <a:ext cx="212407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SP_A031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700213"/>
            <a:ext cx="2124075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04025" y="404813"/>
            <a:ext cx="1368425" cy="82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pen</a:t>
            </a:r>
            <a:endParaRPr lang="en-US" altLang="zh-CN" sz="4800" b="1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732588" y="2060575"/>
            <a:ext cx="2016125" cy="823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pencil</a:t>
            </a:r>
            <a:endParaRPr lang="en-US" altLang="zh-CN" sz="4800" b="1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6696075" y="3644900"/>
            <a:ext cx="24479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book</a:t>
            </a:r>
            <a:endParaRPr lang="en-US" altLang="zh-CN" sz="4800" b="1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659563" y="5373688"/>
            <a:ext cx="1296987" cy="82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/>
              <a:t>bag</a:t>
            </a:r>
            <a:endParaRPr lang="en-US" altLang="zh-CN" sz="4800" b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s4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195513" y="2133600"/>
            <a:ext cx="5761037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4000" dirty="0">
                <a:solidFill>
                  <a:srgbClr val="FF3300"/>
                </a:solidFill>
              </a:rPr>
              <a:t>Pen   and   pencil.</a:t>
            </a:r>
            <a:endParaRPr lang="en-US" altLang="zh-CN" sz="4000" dirty="0">
              <a:solidFill>
                <a:srgbClr val="FF3300"/>
              </a:solidFill>
            </a:endParaRPr>
          </a:p>
          <a:p>
            <a:r>
              <a:rPr lang="en-US" altLang="zh-CN" sz="4000" dirty="0">
                <a:solidFill>
                  <a:srgbClr val="FF3300"/>
                </a:solidFill>
              </a:rPr>
              <a:t>Pencil   and   pen.</a:t>
            </a:r>
            <a:endParaRPr lang="en-US" altLang="zh-CN" sz="4000" dirty="0">
              <a:solidFill>
                <a:srgbClr val="FF3300"/>
              </a:solidFill>
            </a:endParaRPr>
          </a:p>
          <a:p>
            <a:r>
              <a:rPr lang="en-US" altLang="zh-CN" sz="4000" dirty="0">
                <a:solidFill>
                  <a:srgbClr val="FF3300"/>
                </a:solidFill>
              </a:rPr>
              <a:t>Pen   and   pencil.</a:t>
            </a:r>
            <a:endParaRPr lang="en-US" altLang="zh-CN" sz="4000" dirty="0">
              <a:solidFill>
                <a:srgbClr val="FF3300"/>
              </a:solidFill>
            </a:endParaRPr>
          </a:p>
          <a:p>
            <a:r>
              <a:rPr lang="en-US" altLang="zh-CN" sz="4000" dirty="0">
                <a:solidFill>
                  <a:srgbClr val="FF3300"/>
                </a:solidFill>
              </a:rPr>
              <a:t>Say   it   again</a:t>
            </a:r>
            <a:r>
              <a:rPr lang="en-US" altLang="zh-CN" sz="4000" dirty="0" smtClean="0">
                <a:solidFill>
                  <a:srgbClr val="FF3300"/>
                </a:solidFill>
              </a:rPr>
              <a:t>! </a:t>
            </a:r>
            <a:endParaRPr lang="en-US" altLang="zh-CN" sz="4000" dirty="0">
              <a:solidFill>
                <a:srgbClr val="FF3300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043608" y="1124744"/>
            <a:ext cx="7488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/>
              <a:t>4.Listen  and  say, then  chant.</a:t>
            </a:r>
            <a:endParaRPr lang="en-US" altLang="zh-CN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6148" name="Picture 4" descr="1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7172" name="Picture 4" descr="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8196" name="Picture 4" descr="8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71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9220" name="Picture 4" descr="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10243" name="Picture 3" descr="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05273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20000" cy="1447800"/>
          </a:xfrm>
        </p:spPr>
        <p:txBody>
          <a:bodyPr/>
          <a:lstStyle/>
          <a:p>
            <a:r>
              <a:rPr lang="en-US" altLang="zh-CN" sz="8800" dirty="0">
                <a:solidFill>
                  <a:srgbClr val="FF3300"/>
                </a:solidFill>
              </a:rPr>
              <a:t>It’s   a   </a:t>
            </a:r>
            <a:r>
              <a:rPr lang="en-US" altLang="zh-CN" sz="8800" dirty="0" err="1">
                <a:solidFill>
                  <a:srgbClr val="FF3300"/>
                </a:solidFill>
              </a:rPr>
              <a:t>baɡ</a:t>
            </a:r>
            <a:r>
              <a:rPr lang="en-US" altLang="zh-CN" sz="8800" dirty="0">
                <a:solidFill>
                  <a:srgbClr val="FF3300"/>
                </a:solidFill>
              </a:rPr>
              <a:t> .</a:t>
            </a:r>
            <a:endParaRPr lang="en-US" altLang="zh-CN" sz="8800" dirty="0">
              <a:solidFill>
                <a:srgbClr val="FF3300"/>
              </a:solidFill>
            </a:endParaRPr>
          </a:p>
        </p:txBody>
      </p:sp>
      <p:pic>
        <p:nvPicPr>
          <p:cNvPr id="10245" name="Picture 5" descr="ARROW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1838" y="6172200"/>
            <a:ext cx="79216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524000"/>
          </a:xfrm>
        </p:spPr>
        <p:txBody>
          <a:bodyPr/>
          <a:lstStyle/>
          <a:p>
            <a:r>
              <a:rPr lang="en-US" altLang="zh-CN" sz="8800" dirty="0">
                <a:solidFill>
                  <a:srgbClr val="FF3300"/>
                </a:solidFill>
              </a:rPr>
              <a:t>It’s  a   book.</a:t>
            </a:r>
            <a:endParaRPr lang="en-US" altLang="zh-CN" dirty="0">
              <a:solidFill>
                <a:srgbClr val="FF33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11268" name="Picture 4" descr="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219200"/>
            <a:ext cx="9448800" cy="670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ARROW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1838" y="6446838"/>
            <a:ext cx="792162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WPS 演示</Application>
  <PresentationFormat>全屏显示(4:3)</PresentationFormat>
  <Paragraphs>55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2" baseType="lpstr">
      <vt:lpstr>Arial</vt:lpstr>
      <vt:lpstr>宋体</vt:lpstr>
      <vt:lpstr>Wingdings</vt:lpstr>
      <vt:lpstr>Calibri</vt:lpstr>
      <vt:lpstr>微软雅黑</vt:lpstr>
      <vt:lpstr>Arial Unicode MS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It’s   a   baɡ .</vt:lpstr>
      <vt:lpstr>It’s  a   book.</vt:lpstr>
      <vt:lpstr>It’s   a   desk.</vt:lpstr>
      <vt:lpstr>It’s   a   desk.</vt:lpstr>
      <vt:lpstr>It’s   a  chair.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description>第一PPT模板网-WWW.1PPT.COM
</dc:description>
  <dc:subject>第一PPT模板网-WWW.1PPT.COM</dc:subject>
  <cp:category>第一PPT模板网-WWW.1PPT.COM</cp:category>
  <cp:lastModifiedBy>清菡</cp:lastModifiedBy>
  <cp:revision>22</cp:revision>
  <dcterms:created xsi:type="dcterms:W3CDTF">2007-12-25T13:52:00Z</dcterms:created>
  <dcterms:modified xsi:type="dcterms:W3CDTF">2019-09-23T02:54:32Z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